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Montserrat Medium" panose="000006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7" autoAdjust="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38500" y="1661367"/>
            <a:ext cx="7172100" cy="4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938500" y="2359433"/>
            <a:ext cx="2871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703375" y="1212800"/>
            <a:ext cx="3468900" cy="4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3223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ctrTitle"/>
          </p:nvPr>
        </p:nvSpPr>
        <p:spPr>
          <a:xfrm>
            <a:off x="4285500" y="3777167"/>
            <a:ext cx="3657300" cy="85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45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4144050" y="4733133"/>
            <a:ext cx="394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ctrTitle"/>
          </p:nvPr>
        </p:nvSpPr>
        <p:spPr>
          <a:xfrm>
            <a:off x="1850525" y="1543900"/>
            <a:ext cx="5442900" cy="3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1"/>
          </p:nvPr>
        </p:nvSpPr>
        <p:spPr>
          <a:xfrm>
            <a:off x="2481900" y="5260800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1937338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1"/>
          </p:nvPr>
        </p:nvSpPr>
        <p:spPr>
          <a:xfrm>
            <a:off x="1937338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title" idx="2"/>
          </p:nvPr>
        </p:nvSpPr>
        <p:spPr>
          <a:xfrm>
            <a:off x="4816563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3"/>
          </p:nvPr>
        </p:nvSpPr>
        <p:spPr>
          <a:xfrm>
            <a:off x="4816563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353849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353849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028553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028553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 idx="5"/>
          </p:nvPr>
        </p:nvSpPr>
        <p:spPr>
          <a:xfrm>
            <a:off x="104844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6"/>
          </p:nvPr>
        </p:nvSpPr>
        <p:spPr>
          <a:xfrm>
            <a:off x="104844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ctrTitle"/>
          </p:nvPr>
        </p:nvSpPr>
        <p:spPr>
          <a:xfrm>
            <a:off x="1273500" y="1825333"/>
            <a:ext cx="6597000" cy="2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2481900" y="3359367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175900" y="2600133"/>
            <a:ext cx="4792200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44200" y="4939533"/>
            <a:ext cx="5055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964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1"/>
          </p:nvPr>
        </p:nvSpPr>
        <p:spPr>
          <a:xfrm>
            <a:off x="1067241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2"/>
          </p:nvPr>
        </p:nvSpPr>
        <p:spPr>
          <a:xfrm>
            <a:off x="4673852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title" idx="3"/>
          </p:nvPr>
        </p:nvSpPr>
        <p:spPr>
          <a:xfrm>
            <a:off x="12134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title" idx="4"/>
          </p:nvPr>
        </p:nvSpPr>
        <p:spPr>
          <a:xfrm>
            <a:off x="48200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title" idx="2"/>
          </p:nvPr>
        </p:nvSpPr>
        <p:spPr>
          <a:xfrm>
            <a:off x="89838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ubTitle" idx="1"/>
          </p:nvPr>
        </p:nvSpPr>
        <p:spPr>
          <a:xfrm>
            <a:off x="89838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279026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ubTitle" idx="4"/>
          </p:nvPr>
        </p:nvSpPr>
        <p:spPr>
          <a:xfrm>
            <a:off x="279026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title" idx="5"/>
          </p:nvPr>
        </p:nvSpPr>
        <p:spPr>
          <a:xfrm>
            <a:off x="468213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6"/>
          </p:nvPr>
        </p:nvSpPr>
        <p:spPr>
          <a:xfrm>
            <a:off x="468213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title" idx="7"/>
          </p:nvPr>
        </p:nvSpPr>
        <p:spPr>
          <a:xfrm>
            <a:off x="657401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8"/>
          </p:nvPr>
        </p:nvSpPr>
        <p:spPr>
          <a:xfrm>
            <a:off x="657401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4996800" y="882457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ubTitle" idx="1"/>
          </p:nvPr>
        </p:nvSpPr>
        <p:spPr>
          <a:xfrm>
            <a:off x="4911000" y="1687800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title" idx="2"/>
          </p:nvPr>
        </p:nvSpPr>
        <p:spPr>
          <a:xfrm>
            <a:off x="4996800" y="2798924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3"/>
          </p:nvPr>
        </p:nvSpPr>
        <p:spPr>
          <a:xfrm>
            <a:off x="4911000" y="3604267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title" idx="4"/>
          </p:nvPr>
        </p:nvSpPr>
        <p:spPr>
          <a:xfrm>
            <a:off x="4996800" y="4715391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5"/>
          </p:nvPr>
        </p:nvSpPr>
        <p:spPr>
          <a:xfrm>
            <a:off x="4911000" y="5520733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353849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1"/>
          </p:nvPr>
        </p:nvSpPr>
        <p:spPr>
          <a:xfrm>
            <a:off x="3538498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 idx="2"/>
          </p:nvPr>
        </p:nvSpPr>
        <p:spPr>
          <a:xfrm>
            <a:off x="6028553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3"/>
          </p:nvPr>
        </p:nvSpPr>
        <p:spPr>
          <a:xfrm>
            <a:off x="6028552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 idx="5"/>
          </p:nvPr>
        </p:nvSpPr>
        <p:spPr>
          <a:xfrm>
            <a:off x="104844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ubTitle" idx="6"/>
          </p:nvPr>
        </p:nvSpPr>
        <p:spPr>
          <a:xfrm>
            <a:off x="1048450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 idx="7"/>
          </p:nvPr>
        </p:nvSpPr>
        <p:spPr>
          <a:xfrm>
            <a:off x="353849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8"/>
          </p:nvPr>
        </p:nvSpPr>
        <p:spPr>
          <a:xfrm>
            <a:off x="3538498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 idx="9"/>
          </p:nvPr>
        </p:nvSpPr>
        <p:spPr>
          <a:xfrm>
            <a:off x="6028553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13"/>
          </p:nvPr>
        </p:nvSpPr>
        <p:spPr>
          <a:xfrm>
            <a:off x="6028552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14"/>
          </p:nvPr>
        </p:nvSpPr>
        <p:spPr>
          <a:xfrm>
            <a:off x="104844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15"/>
          </p:nvPr>
        </p:nvSpPr>
        <p:spPr>
          <a:xfrm>
            <a:off x="1048450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043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2"/>
          </p:nvPr>
        </p:nvSpPr>
        <p:spPr>
          <a:xfrm>
            <a:off x="1338238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"/>
          </p:nvPr>
        </p:nvSpPr>
        <p:spPr>
          <a:xfrm>
            <a:off x="1338238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3"/>
          </p:nvPr>
        </p:nvSpPr>
        <p:spPr>
          <a:xfrm>
            <a:off x="1338238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4"/>
          </p:nvPr>
        </p:nvSpPr>
        <p:spPr>
          <a:xfrm>
            <a:off x="1338238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5"/>
          </p:nvPr>
        </p:nvSpPr>
        <p:spPr>
          <a:xfrm>
            <a:off x="5078163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6"/>
          </p:nvPr>
        </p:nvSpPr>
        <p:spPr>
          <a:xfrm>
            <a:off x="5078163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 idx="7"/>
          </p:nvPr>
        </p:nvSpPr>
        <p:spPr>
          <a:xfrm>
            <a:off x="5078163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8"/>
          </p:nvPr>
        </p:nvSpPr>
        <p:spPr>
          <a:xfrm>
            <a:off x="5078163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1"/>
          </p:nvPr>
        </p:nvSpPr>
        <p:spPr>
          <a:xfrm>
            <a:off x="93850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920750" y="2179233"/>
            <a:ext cx="5302500" cy="1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786550" y="4125967"/>
            <a:ext cx="3570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2062800" y="3256067"/>
            <a:ext cx="50184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subTitle" idx="1"/>
          </p:nvPr>
        </p:nvSpPr>
        <p:spPr>
          <a:xfrm>
            <a:off x="2896500" y="4521767"/>
            <a:ext cx="33510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/>
          <p:nvPr/>
        </p:nvSpPr>
        <p:spPr>
          <a:xfrm>
            <a:off x="924875" y="4760000"/>
            <a:ext cx="3305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Medium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body" idx="1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62670" y="4237000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2"/>
          </p:nvPr>
        </p:nvSpPr>
        <p:spPr>
          <a:xfrm>
            <a:off x="1048270" y="4383333"/>
            <a:ext cx="2412900" cy="12420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762670" y="4960867"/>
            <a:ext cx="30687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5337175" y="1729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5337175" y="3458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929477" y="581577"/>
            <a:ext cx="27465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007833" y="1032701"/>
            <a:ext cx="10168735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3270781" y="117499"/>
            <a:ext cx="12413063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/>
        </p:nvSpPr>
        <p:spPr>
          <a:xfrm>
            <a:off x="-180340" y="393065"/>
            <a:ext cx="89357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1" algn="ctr">
              <a:buClr>
                <a:schemeClr val="lt1"/>
              </a:buClr>
              <a:buSzPts val="1150"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TRƯỜNG ĐẠI HỌC CÔNG NGHIỆP HÀ </a:t>
            </a:r>
            <a:r>
              <a:rPr lang="en-US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</a:t>
            </a:r>
          </a:p>
          <a:p>
            <a:pPr marL="457200" lvl="1" algn="ctr">
              <a:buClr>
                <a:schemeClr val="lt1"/>
              </a:buClr>
              <a:buSzPts val="1150"/>
            </a:pPr>
            <a:r>
              <a:rPr lang="en-US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KHOA CÔNG NGHỆ THÔNG TIN </a:t>
            </a:r>
            <a:endParaRPr sz="18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3" name="Google Shape;153;p35"/>
          <p:cNvGrpSpPr/>
          <p:nvPr/>
        </p:nvGrpSpPr>
        <p:grpSpPr>
          <a:xfrm>
            <a:off x="3648771" y="980513"/>
            <a:ext cx="1845722" cy="802481"/>
            <a:chOff x="3871597" y="1590573"/>
            <a:chExt cx="1845722" cy="802481"/>
          </a:xfrm>
        </p:grpSpPr>
        <p:pic>
          <p:nvPicPr>
            <p:cNvPr id="154" name="Google Shape;154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1597" y="1731170"/>
              <a:ext cx="419089" cy="41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90686" y="1590573"/>
              <a:ext cx="1426633" cy="802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35"/>
          <p:cNvSpPr txBox="1"/>
          <p:nvPr/>
        </p:nvSpPr>
        <p:spPr>
          <a:xfrm>
            <a:off x="2195830" y="1844675"/>
            <a:ext cx="4946015" cy="67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38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 ÁN TỐT NGHIỆP</a:t>
            </a:r>
            <a:endParaRPr sz="3800" b="1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7" name="Google Shape;157;p35"/>
          <p:cNvCxnSpPr/>
          <p:nvPr/>
        </p:nvCxnSpPr>
        <p:spPr>
          <a:xfrm>
            <a:off x="3059689" y="249286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158" name="Google Shape;158;p35"/>
          <p:cNvSpPr txBox="1"/>
          <p:nvPr/>
        </p:nvSpPr>
        <p:spPr>
          <a:xfrm>
            <a:off x="2286000" y="2698115"/>
            <a:ext cx="45720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1800" b="1" i="0" u="none" strike="noStrike" cap="none" dirty="0" err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NGÀNH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NGHỆ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TIN</a:t>
            </a:r>
            <a:endParaRPr sz="1800" b="1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-102235" y="3336290"/>
            <a:ext cx="940371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 TÀI: XÂY DỰNG </a:t>
            </a:r>
            <a:r>
              <a:rPr lang="vi-VN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WEBSITE BÁN ĐỒNG HỒ </a:t>
            </a:r>
            <a:endParaRPr lang="en-US"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</a:endParaRPr>
          </a:p>
          <a:p>
            <a:pPr algn="ctr"/>
            <a:r>
              <a:rPr lang="vi-VN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CHO CỬA HÀNG </a:t>
            </a:r>
            <a:r>
              <a:rPr lang="en-US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KING</a:t>
            </a:r>
            <a:r>
              <a:rPr lang="vi-VN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STORE</a:t>
            </a:r>
            <a:endParaRPr lang="en-US"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2195830" y="4436745"/>
            <a:ext cx="4807585" cy="195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</a:t>
            </a: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HD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      :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Tuấn</a:t>
            </a:r>
            <a:r>
              <a:rPr lang="en-US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Anh</a:t>
            </a:r>
            <a:endParaRPr lang="en-US"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: </a:t>
            </a:r>
            <a:r>
              <a:rPr lang="en-US" sz="2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Đức</a:t>
            </a:r>
            <a:r>
              <a:rPr lang="en-US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Bình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Mã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: 2021603555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      :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2021DHCNTT04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K16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1389861" y="493256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2745740" y="6026528"/>
            <a:ext cx="365252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trang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chủ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image95.png">
            <a:extLst>
              <a:ext uri="{FF2B5EF4-FFF2-40B4-BE49-F238E27FC236}">
                <a16:creationId xmlns:a16="http://schemas.microsoft.com/office/drawing/2014/main" id="{EC081A98-5040-4F7D-9A2B-99F119F0F599}"/>
              </a:ext>
            </a:extLst>
          </p:cNvPr>
          <p:cNvPicPr/>
          <p:nvPr/>
        </p:nvPicPr>
        <p:blipFill>
          <a:blip r:embed="rId3"/>
          <a:srcRect l="2757" r="2756"/>
          <a:stretch>
            <a:fillRect/>
          </a:stretch>
        </p:blipFill>
        <p:spPr>
          <a:xfrm>
            <a:off x="719137" y="1316116"/>
            <a:ext cx="7705725" cy="4641315"/>
          </a:xfrm>
          <a:prstGeom prst="rect">
            <a:avLst/>
          </a:prstGeom>
          <a:ln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45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1389861" y="493256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2982717" y="6153168"/>
            <a:ext cx="3178564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cửa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6" y="1471756"/>
            <a:ext cx="7367767" cy="4468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1389861" y="487541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46"/>
          <p:cNvSpPr/>
          <p:nvPr/>
        </p:nvSpPr>
        <p:spPr>
          <a:xfrm>
            <a:off x="2735580" y="5747197"/>
            <a:ext cx="367284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trang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1800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image76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80CEE2-B8FF-468A-AB19-A3B54358FE1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1050" y="1409700"/>
            <a:ext cx="7572375" cy="4238625"/>
          </a:xfrm>
          <a:prstGeom prst="rect">
            <a:avLst/>
          </a:prstGeom>
          <a:ln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/>
        </p:nvSpPr>
        <p:spPr>
          <a:xfrm>
            <a:off x="611500" y="836265"/>
            <a:ext cx="457200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</a:t>
            </a:r>
            <a:endParaRPr sz="44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47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3" name="Google Shape;353;p47"/>
          <p:cNvGrpSpPr/>
          <p:nvPr/>
        </p:nvGrpSpPr>
        <p:grpSpPr>
          <a:xfrm>
            <a:off x="539115" y="2564765"/>
            <a:ext cx="8339455" cy="3246120"/>
            <a:chOff x="849" y="4039"/>
            <a:chExt cx="13133" cy="5112"/>
          </a:xfrm>
        </p:grpSpPr>
        <p:sp>
          <p:nvSpPr>
            <p:cNvPr id="354" name="Google Shape;354;p47"/>
            <p:cNvSpPr txBox="1"/>
            <p:nvPr/>
          </p:nvSpPr>
          <p:spPr>
            <a:xfrm>
              <a:off x="1283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5" name="Google Shape;355;p47"/>
            <p:cNvSpPr txBox="1"/>
            <p:nvPr/>
          </p:nvSpPr>
          <p:spPr>
            <a:xfrm>
              <a:off x="9407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47"/>
            <p:cNvSpPr txBox="1"/>
            <p:nvPr/>
          </p:nvSpPr>
          <p:spPr>
            <a:xfrm>
              <a:off x="5345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47"/>
            <p:cNvSpPr txBox="1"/>
            <p:nvPr/>
          </p:nvSpPr>
          <p:spPr>
            <a:xfrm>
              <a:off x="5272" y="7853"/>
              <a:ext cx="4091" cy="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Xây dựng Website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8" name="Google Shape;358;p47"/>
            <p:cNvSpPr txBox="1"/>
            <p:nvPr/>
          </p:nvSpPr>
          <p:spPr>
            <a:xfrm>
              <a:off x="849" y="7853"/>
              <a:ext cx="3780" cy="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Sử dụng công cụ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9" name="Google Shape;359;p47"/>
            <p:cNvSpPr txBox="1"/>
            <p:nvPr/>
          </p:nvSpPr>
          <p:spPr>
            <a:xfrm>
              <a:off x="10087" y="7844"/>
              <a:ext cx="3895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Đáp ứng nhu cầu sử dụng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60" name="Google Shape;360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3" y="4152"/>
              <a:ext cx="3283" cy="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75" y="4039"/>
              <a:ext cx="3464" cy="2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87" y="4058"/>
              <a:ext cx="3151" cy="2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107315" y="692150"/>
            <a:ext cx="603250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HƯỚNG PHÁT TRIỂN</a:t>
            </a:r>
            <a:endParaRPr sz="44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9" name="Google Shape;369;p48"/>
          <p:cNvGrpSpPr/>
          <p:nvPr/>
        </p:nvGrpSpPr>
        <p:grpSpPr>
          <a:xfrm>
            <a:off x="616585" y="2992120"/>
            <a:ext cx="8131175" cy="2850515"/>
            <a:chOff x="971" y="4712"/>
            <a:chExt cx="12805" cy="4489"/>
          </a:xfrm>
        </p:grpSpPr>
        <p:sp>
          <p:nvSpPr>
            <p:cNvPr id="370" name="Google Shape;370;p48"/>
            <p:cNvSpPr txBox="1"/>
            <p:nvPr/>
          </p:nvSpPr>
          <p:spPr>
            <a:xfrm>
              <a:off x="1283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1" name="Google Shape;371;p48"/>
            <p:cNvSpPr txBox="1"/>
            <p:nvPr/>
          </p:nvSpPr>
          <p:spPr>
            <a:xfrm>
              <a:off x="5345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2" name="Google Shape;372;p48"/>
            <p:cNvSpPr txBox="1"/>
            <p:nvPr/>
          </p:nvSpPr>
          <p:spPr>
            <a:xfrm>
              <a:off x="971" y="7822"/>
              <a:ext cx="3655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Đa dạng hình thức thanh toán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3" name="Google Shape;373;p48"/>
            <p:cNvSpPr txBox="1"/>
            <p:nvPr/>
          </p:nvSpPr>
          <p:spPr>
            <a:xfrm>
              <a:off x="5612" y="7894"/>
              <a:ext cx="3929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Đa dạng hình thức thống kê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0375" y="7894"/>
              <a:ext cx="3401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Thương mại hóa sản phẩm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75" name="Google Shape;375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6" y="4719"/>
              <a:ext cx="2908" cy="2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52" y="4719"/>
              <a:ext cx="2575" cy="2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92" y="4712"/>
              <a:ext cx="2598" cy="23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9"/>
          <p:cNvGrpSpPr/>
          <p:nvPr/>
        </p:nvGrpSpPr>
        <p:grpSpPr>
          <a:xfrm>
            <a:off x="971242" y="836295"/>
            <a:ext cx="7927648" cy="2713990"/>
            <a:chOff x="1570" y="313"/>
            <a:chExt cx="12830" cy="4274"/>
          </a:xfrm>
        </p:grpSpPr>
        <p:sp>
          <p:nvSpPr>
            <p:cNvPr id="383" name="Google Shape;383;p49"/>
            <p:cNvSpPr txBox="1"/>
            <p:nvPr/>
          </p:nvSpPr>
          <p:spPr>
            <a:xfrm>
              <a:off x="1670" y="313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04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1570" y="314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9"/>
            <p:cNvSpPr txBox="1"/>
            <p:nvPr/>
          </p:nvSpPr>
          <p:spPr>
            <a:xfrm>
              <a:off x="3153" y="3379"/>
              <a:ext cx="10022" cy="1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DEMO SẢN PHẨM</a:t>
              </a:r>
              <a:endParaRPr sz="4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6" name="Google Shape;386;p49"/>
            <p:cNvSpPr txBox="1"/>
            <p:nvPr/>
          </p:nvSpPr>
          <p:spPr>
            <a:xfrm>
              <a:off x="3153" y="3973"/>
              <a:ext cx="11247" cy="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87" name="Google Shape;387;p49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ctrTitle"/>
          </p:nvPr>
        </p:nvSpPr>
        <p:spPr>
          <a:xfrm>
            <a:off x="2175900" y="280735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5400">
                <a:latin typeface="Times New Roman"/>
                <a:ea typeface="Times New Roman"/>
                <a:cs typeface="Times New Roman"/>
                <a:sym typeface="Times New Roman"/>
              </a:rPr>
              <a:t>XIN CẢM ƠN!</a:t>
            </a:r>
            <a:endParaRPr sz="5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4" name="Google Shape;394;p50"/>
          <p:cNvCxnSpPr/>
          <p:nvPr/>
        </p:nvCxnSpPr>
        <p:spPr>
          <a:xfrm>
            <a:off x="3190500" y="3422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395" name="Google Shape;395;p50"/>
          <p:cNvSpPr txBox="1"/>
          <p:nvPr/>
        </p:nvSpPr>
        <p:spPr>
          <a:xfrm>
            <a:off x="8105313" y="630859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/>
        </p:nvSpPr>
        <p:spPr>
          <a:xfrm>
            <a:off x="2267320" y="37013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BỐ CỤC</a:t>
            </a:r>
            <a:endParaRPr sz="36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6" name="Google Shape;166;p36"/>
          <p:cNvGrpSpPr/>
          <p:nvPr/>
        </p:nvGrpSpPr>
        <p:grpSpPr>
          <a:xfrm>
            <a:off x="899160" y="1366503"/>
            <a:ext cx="8158480" cy="1222728"/>
            <a:chOff x="1552" y="2882"/>
            <a:chExt cx="12848" cy="1530"/>
          </a:xfrm>
        </p:grpSpPr>
        <p:sp>
          <p:nvSpPr>
            <p:cNvPr id="167" name="Google Shape;167;p36"/>
            <p:cNvSpPr txBox="1"/>
            <p:nvPr/>
          </p:nvSpPr>
          <p:spPr>
            <a:xfrm>
              <a:off x="1630" y="2882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>
              <a:off x="1552" y="2979"/>
              <a:ext cx="1280" cy="1043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6"/>
            <p:cNvSpPr txBox="1"/>
            <p:nvPr/>
          </p:nvSpPr>
          <p:spPr>
            <a:xfrm>
              <a:off x="3048" y="3118"/>
              <a:ext cx="11313" cy="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</a:t>
              </a: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ĐỀ TÀI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" name="Google Shape;170;p36"/>
            <p:cNvSpPr txBox="1"/>
            <p:nvPr/>
          </p:nvSpPr>
          <p:spPr>
            <a:xfrm>
              <a:off x="3153" y="3973"/>
              <a:ext cx="11247" cy="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1" name="Google Shape;171;p36"/>
          <p:cNvGrpSpPr/>
          <p:nvPr/>
        </p:nvGrpSpPr>
        <p:grpSpPr>
          <a:xfrm>
            <a:off x="899160" y="2720400"/>
            <a:ext cx="7874099" cy="812800"/>
            <a:chOff x="1552" y="5522"/>
            <a:chExt cx="12400" cy="1280"/>
          </a:xfrm>
        </p:grpSpPr>
        <p:sp>
          <p:nvSpPr>
            <p:cNvPr id="172" name="Google Shape;172;p36"/>
            <p:cNvSpPr txBox="1"/>
            <p:nvPr/>
          </p:nvSpPr>
          <p:spPr>
            <a:xfrm>
              <a:off x="1651" y="5627"/>
              <a:ext cx="1397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02</a:t>
              </a:r>
              <a:endParaRPr sz="36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>
              <a:off x="1552" y="5522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6"/>
            <p:cNvSpPr txBox="1"/>
            <p:nvPr/>
          </p:nvSpPr>
          <p:spPr>
            <a:xfrm>
              <a:off x="3025" y="5627"/>
              <a:ext cx="10927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PHÂN TÍCH THIẾT KẾ HỆ THỐNG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5" name="Google Shape;175;p36"/>
            <p:cNvSpPr txBox="1"/>
            <p:nvPr/>
          </p:nvSpPr>
          <p:spPr>
            <a:xfrm>
              <a:off x="3153" y="6081"/>
              <a:ext cx="9696" cy="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6" name="Google Shape;176;p36"/>
          <p:cNvGrpSpPr/>
          <p:nvPr/>
        </p:nvGrpSpPr>
        <p:grpSpPr>
          <a:xfrm>
            <a:off x="899440" y="3936882"/>
            <a:ext cx="7429845" cy="812837"/>
            <a:chOff x="1552" y="7782"/>
            <a:chExt cx="11701" cy="1280"/>
          </a:xfrm>
        </p:grpSpPr>
        <p:sp>
          <p:nvSpPr>
            <p:cNvPr id="177" name="Google Shape;177;p36"/>
            <p:cNvSpPr txBox="1"/>
            <p:nvPr/>
          </p:nvSpPr>
          <p:spPr>
            <a:xfrm>
              <a:off x="1651" y="7895"/>
              <a:ext cx="1397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03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>
              <a:off x="1552" y="7782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6"/>
            <p:cNvSpPr txBox="1"/>
            <p:nvPr/>
          </p:nvSpPr>
          <p:spPr>
            <a:xfrm>
              <a:off x="3231" y="8012"/>
              <a:ext cx="10022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KẾT QUẢ ĐẠT ĐƯỢC  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80" name="Google Shape;180;p36"/>
          <p:cNvCxnSpPr/>
          <p:nvPr/>
        </p:nvCxnSpPr>
        <p:spPr>
          <a:xfrm>
            <a:off x="3852108" y="1052936"/>
            <a:ext cx="1503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181" name="Google Shape;181;p36"/>
          <p:cNvSpPr txBox="1"/>
          <p:nvPr/>
        </p:nvSpPr>
        <p:spPr>
          <a:xfrm>
            <a:off x="8105313" y="623747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36"/>
          <p:cNvSpPr txBox="1"/>
          <p:nvPr/>
        </p:nvSpPr>
        <p:spPr>
          <a:xfrm>
            <a:off x="1442341" y="-1022193"/>
            <a:ext cx="7536873" cy="45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20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36"/>
          <p:cNvGrpSpPr/>
          <p:nvPr/>
        </p:nvGrpSpPr>
        <p:grpSpPr>
          <a:xfrm>
            <a:off x="915036" y="5225159"/>
            <a:ext cx="8158580" cy="874395"/>
            <a:chOff x="1552" y="3149"/>
            <a:chExt cx="12848" cy="1377"/>
          </a:xfrm>
        </p:grpSpPr>
        <p:sp>
          <p:nvSpPr>
            <p:cNvPr id="184" name="Google Shape;184;p36"/>
            <p:cNvSpPr txBox="1"/>
            <p:nvPr/>
          </p:nvSpPr>
          <p:spPr>
            <a:xfrm>
              <a:off x="1651" y="32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04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>
              <a:off x="1552" y="31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6"/>
            <p:cNvSpPr txBox="1"/>
            <p:nvPr/>
          </p:nvSpPr>
          <p:spPr>
            <a:xfrm>
              <a:off x="3153" y="3379"/>
              <a:ext cx="10022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DEMO SẢN PHẨM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7" name="Google Shape;187;p36"/>
            <p:cNvSpPr txBox="1"/>
            <p:nvPr/>
          </p:nvSpPr>
          <p:spPr>
            <a:xfrm>
              <a:off x="3153" y="3973"/>
              <a:ext cx="11247" cy="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/>
        </p:nvSpPr>
        <p:spPr>
          <a:xfrm>
            <a:off x="467330" y="1556417"/>
            <a:ext cx="457200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 DO CHỌN ĐỀ TÀI</a:t>
            </a:r>
            <a:endParaRPr sz="3200" b="1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8100233" y="6259702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4" name="Google Shape;194;p37"/>
          <p:cNvGrpSpPr/>
          <p:nvPr/>
        </p:nvGrpSpPr>
        <p:grpSpPr>
          <a:xfrm>
            <a:off x="755620" y="6942327"/>
            <a:ext cx="6369523" cy="2803878"/>
            <a:chOff x="938500" y="3866993"/>
            <a:chExt cx="6369523" cy="2803878"/>
          </a:xfrm>
        </p:grpSpPr>
        <p:pic>
          <p:nvPicPr>
            <p:cNvPr id="195" name="Google Shape;195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9460" y="5005326"/>
              <a:ext cx="1025654" cy="102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0980" y="4821706"/>
              <a:ext cx="1209274" cy="1209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7"/>
            <p:cNvSpPr txBox="1"/>
            <p:nvPr/>
          </p:nvSpPr>
          <p:spPr>
            <a:xfrm>
              <a:off x="1627445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Nắm bắt công nghệ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8" name="Google Shape;198;p37"/>
            <p:cNvSpPr txBox="1"/>
            <p:nvPr/>
          </p:nvSpPr>
          <p:spPr>
            <a:xfrm>
              <a:off x="4951678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 dựng Website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Google Shape;199;p37"/>
            <p:cNvSpPr txBox="1"/>
            <p:nvPr/>
          </p:nvSpPr>
          <p:spPr>
            <a:xfrm>
              <a:off x="938500" y="3866993"/>
              <a:ext cx="4572000" cy="582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MỤC TIÊU</a:t>
              </a:r>
              <a:endParaRPr sz="32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00" name="Google Shape;200;p37"/>
          <p:cNvGrpSpPr/>
          <p:nvPr/>
        </p:nvGrpSpPr>
        <p:grpSpPr>
          <a:xfrm>
            <a:off x="323215" y="2564765"/>
            <a:ext cx="8462645" cy="3062605"/>
            <a:chOff x="849" y="3925"/>
            <a:chExt cx="13327" cy="4823"/>
          </a:xfrm>
        </p:grpSpPr>
        <p:pic>
          <p:nvPicPr>
            <p:cNvPr id="201" name="Google Shape;201;p37" descr="hinh-thuc-kinh-doanh-on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75" y="3925"/>
              <a:ext cx="3411" cy="2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7"/>
            <p:cNvSpPr txBox="1"/>
            <p:nvPr/>
          </p:nvSpPr>
          <p:spPr>
            <a:xfrm>
              <a:off x="9921" y="7440"/>
              <a:ext cx="4255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Vấn đề TMĐT hiện nay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3" name="Google Shape;203;p37"/>
            <p:cNvSpPr txBox="1"/>
            <p:nvPr/>
          </p:nvSpPr>
          <p:spPr>
            <a:xfrm>
              <a:off x="5580" y="7441"/>
              <a:ext cx="3680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Mở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rộng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quy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mô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kinh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doanh</a:t>
              </a: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p37" descr="nhu-cau-thi-truong-2-1652493945670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76" y="3925"/>
              <a:ext cx="3084" cy="2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7"/>
            <p:cNvSpPr txBox="1"/>
            <p:nvPr/>
          </p:nvSpPr>
          <p:spPr>
            <a:xfrm>
              <a:off x="849" y="7668"/>
              <a:ext cx="3360" cy="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Nhu cầu cao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06" name="Google Shape;206;p3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79" y="3925"/>
              <a:ext cx="2481" cy="25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37"/>
          <p:cNvGrpSpPr/>
          <p:nvPr/>
        </p:nvGrpSpPr>
        <p:grpSpPr>
          <a:xfrm>
            <a:off x="314325" y="260350"/>
            <a:ext cx="8571230" cy="812800"/>
            <a:chOff x="588" y="549"/>
            <a:chExt cx="11623" cy="1280"/>
          </a:xfrm>
        </p:grpSpPr>
        <p:sp>
          <p:nvSpPr>
            <p:cNvPr id="208" name="Google Shape;208;p37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7"/>
            <p:cNvSpPr txBox="1"/>
            <p:nvPr/>
          </p:nvSpPr>
          <p:spPr>
            <a:xfrm>
              <a:off x="2189" y="662"/>
              <a:ext cx="10022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buSzPts val="2800"/>
              </a:pP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ĐỀ TÀI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373350" y="119661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Vấn đề TMĐT :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1"/>
          </p:nvPr>
        </p:nvSpPr>
        <p:spPr>
          <a:xfrm>
            <a:off x="938530" y="2043430"/>
            <a:ext cx="7172325" cy="358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530" y="1973580"/>
            <a:ext cx="7677150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/>
          <p:nvPr/>
        </p:nvSpPr>
        <p:spPr>
          <a:xfrm>
            <a:off x="1503680" y="5979795"/>
            <a:ext cx="67849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doanh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TMĐT B2C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Việt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Nam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2018-2023(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tỷ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USD)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8244205" y="6308725"/>
            <a:ext cx="81407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0" name="Google Shape;220;p38"/>
          <p:cNvGrpSpPr/>
          <p:nvPr/>
        </p:nvGrpSpPr>
        <p:grpSpPr>
          <a:xfrm>
            <a:off x="251460" y="188595"/>
            <a:ext cx="8571230" cy="812800"/>
            <a:chOff x="588" y="549"/>
            <a:chExt cx="11623" cy="1280"/>
          </a:xfrm>
        </p:grpSpPr>
        <p:sp>
          <p:nvSpPr>
            <p:cNvPr id="221" name="Google Shape;221;p38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8"/>
            <p:cNvSpPr txBox="1"/>
            <p:nvPr/>
          </p:nvSpPr>
          <p:spPr>
            <a:xfrm>
              <a:off x="2189" y="662"/>
              <a:ext cx="10022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buSzPts val="2800"/>
              </a:pP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ĐỀ TÀI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280670" y="1600200"/>
            <a:ext cx="4939030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</a:t>
            </a:r>
            <a:endParaRPr sz="32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8100233" y="6236842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0" name="Google Shape;230;p39"/>
          <p:cNvGrpSpPr/>
          <p:nvPr/>
        </p:nvGrpSpPr>
        <p:grpSpPr>
          <a:xfrm>
            <a:off x="1235361" y="-2101552"/>
            <a:ext cx="1762152" cy="1971887"/>
            <a:chOff x="1391882" y="1431657"/>
            <a:chExt cx="1762152" cy="1971887"/>
          </a:xfrm>
        </p:grpSpPr>
        <p:pic>
          <p:nvPicPr>
            <p:cNvPr id="231" name="Google Shape;23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15550" y="1431657"/>
              <a:ext cx="1514817" cy="1514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9"/>
            <p:cNvSpPr txBox="1"/>
            <p:nvPr/>
          </p:nvSpPr>
          <p:spPr>
            <a:xfrm>
              <a:off x="1391882" y="2860568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Nhu cầu cao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" name="Google Shape;233;p39"/>
          <p:cNvGrpSpPr/>
          <p:nvPr/>
        </p:nvGrpSpPr>
        <p:grpSpPr>
          <a:xfrm>
            <a:off x="3689953" y="-1972381"/>
            <a:ext cx="1762152" cy="1868172"/>
            <a:chOff x="3846474" y="1560828"/>
            <a:chExt cx="1762152" cy="1868172"/>
          </a:xfrm>
        </p:grpSpPr>
        <p:pic>
          <p:nvPicPr>
            <p:cNvPr id="234" name="Google Shape;234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99314" y="1560828"/>
              <a:ext cx="1256473" cy="125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9"/>
            <p:cNvSpPr txBox="1"/>
            <p:nvPr/>
          </p:nvSpPr>
          <p:spPr>
            <a:xfrm>
              <a:off x="3846474" y="2886024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Cạnh tranh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6" name="Google Shape;236;p39"/>
          <p:cNvGrpSpPr/>
          <p:nvPr/>
        </p:nvGrpSpPr>
        <p:grpSpPr>
          <a:xfrm>
            <a:off x="5911204" y="-1854973"/>
            <a:ext cx="1762152" cy="1716275"/>
            <a:chOff x="6067725" y="1678236"/>
            <a:chExt cx="1762152" cy="1716275"/>
          </a:xfrm>
        </p:grpSpPr>
        <p:sp>
          <p:nvSpPr>
            <p:cNvPr id="237" name="Google Shape;237;p39"/>
            <p:cNvSpPr txBox="1"/>
            <p:nvPr/>
          </p:nvSpPr>
          <p:spPr>
            <a:xfrm>
              <a:off x="6067725" y="2851535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Tăng quy mô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38" name="Google Shape;238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24734" y="1678236"/>
              <a:ext cx="1048135" cy="1048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39"/>
          <p:cNvSpPr txBox="1"/>
          <p:nvPr/>
        </p:nvSpPr>
        <p:spPr>
          <a:xfrm>
            <a:off x="781979" y="-2866427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LÝ DO CHỌN ĐỀ TÀI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40" name="Google Shape;240;p39"/>
          <p:cNvGrpSpPr/>
          <p:nvPr/>
        </p:nvGrpSpPr>
        <p:grpSpPr>
          <a:xfrm>
            <a:off x="1220470" y="2550795"/>
            <a:ext cx="7246620" cy="2767330"/>
            <a:chOff x="1922" y="4017"/>
            <a:chExt cx="11412" cy="4358"/>
          </a:xfrm>
        </p:grpSpPr>
        <p:pic>
          <p:nvPicPr>
            <p:cNvPr id="242" name="Google Shape;242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41" y="4017"/>
              <a:ext cx="2057" cy="1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9"/>
            <p:cNvSpPr txBox="1"/>
            <p:nvPr/>
          </p:nvSpPr>
          <p:spPr>
            <a:xfrm>
              <a:off x="1922" y="6131"/>
              <a:ext cx="5017" cy="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39"/>
            <p:cNvSpPr txBox="1"/>
            <p:nvPr/>
          </p:nvSpPr>
          <p:spPr>
            <a:xfrm>
              <a:off x="8220" y="6307"/>
              <a:ext cx="5114" cy="1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" name="Google Shape;245;p39"/>
            <p:cNvSpPr txBox="1"/>
            <p:nvPr/>
          </p:nvSpPr>
          <p:spPr>
            <a:xfrm>
              <a:off x="1922" y="6874"/>
              <a:ext cx="4824" cy="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Đáp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ứng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nhu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cầu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mua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và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bán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6" name="Google Shape;246;p39"/>
            <p:cNvSpPr txBox="1"/>
            <p:nvPr/>
          </p:nvSpPr>
          <p:spPr>
            <a:xfrm>
              <a:off x="7846" y="7347"/>
              <a:ext cx="5187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800"/>
              </a:pPr>
              <a:r>
                <a:rPr lang="en-US" sz="28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Dễ</a:t>
              </a: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sử</a:t>
              </a: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dụng</a:t>
              </a:r>
              <a:endParaRPr lang="en-US" sz="2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</p:grpSp>
      <p:grpSp>
        <p:nvGrpSpPr>
          <p:cNvPr id="247" name="Google Shape;247;p39"/>
          <p:cNvGrpSpPr/>
          <p:nvPr/>
        </p:nvGrpSpPr>
        <p:grpSpPr>
          <a:xfrm>
            <a:off x="314325" y="260350"/>
            <a:ext cx="8571230" cy="812800"/>
            <a:chOff x="588" y="549"/>
            <a:chExt cx="11623" cy="1280"/>
          </a:xfrm>
        </p:grpSpPr>
        <p:sp>
          <p:nvSpPr>
            <p:cNvPr id="248" name="Google Shape;248;p39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9"/>
            <p:cNvSpPr txBox="1"/>
            <p:nvPr/>
          </p:nvSpPr>
          <p:spPr>
            <a:xfrm>
              <a:off x="2189" y="662"/>
              <a:ext cx="10022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buSzPts val="2800"/>
              </a:pP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ĐỀ TÀI</a:t>
              </a:r>
            </a:p>
          </p:txBody>
        </p:sp>
      </p:grpSp>
      <p:sp>
        <p:nvSpPr>
          <p:cNvPr id="251" name="Google Shape;251;p39"/>
          <p:cNvSpPr txBox="1"/>
          <p:nvPr/>
        </p:nvSpPr>
        <p:spPr>
          <a:xfrm>
            <a:off x="5661660" y="5902325"/>
            <a:ext cx="304800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76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57318" y="2581564"/>
            <a:ext cx="1869924" cy="18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373380" y="348615"/>
            <a:ext cx="7380605" cy="812800"/>
            <a:chOff x="588" y="549"/>
            <a:chExt cx="11623" cy="1280"/>
          </a:xfrm>
        </p:grpSpPr>
        <p:sp>
          <p:nvSpPr>
            <p:cNvPr id="257" name="Google Shape;257;p40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0"/>
            <p:cNvSpPr txBox="1"/>
            <p:nvPr/>
          </p:nvSpPr>
          <p:spPr>
            <a:xfrm>
              <a:off x="2189" y="777"/>
              <a:ext cx="10022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ĐỀ TÀI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0" name="Google Shape;260;p40"/>
          <p:cNvSpPr txBox="1"/>
          <p:nvPr/>
        </p:nvSpPr>
        <p:spPr>
          <a:xfrm>
            <a:off x="248369" y="1468911"/>
            <a:ext cx="753687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28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28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</a:t>
            </a:r>
            <a:r>
              <a:rPr lang="en-US" sz="28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nghệ</a:t>
            </a:r>
            <a:endParaRPr sz="2800" b="1" i="1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1" name="Google Shape;261;p40"/>
          <p:cNvGrpSpPr/>
          <p:nvPr/>
        </p:nvGrpSpPr>
        <p:grpSpPr>
          <a:xfrm>
            <a:off x="201224" y="2335427"/>
            <a:ext cx="2671990" cy="3411429"/>
            <a:chOff x="201224" y="2335427"/>
            <a:chExt cx="2671990" cy="3411429"/>
          </a:xfrm>
        </p:grpSpPr>
        <p:sp>
          <p:nvSpPr>
            <p:cNvPr id="262" name="Google Shape;262;p40"/>
            <p:cNvSpPr/>
            <p:nvPr/>
          </p:nvSpPr>
          <p:spPr>
            <a:xfrm>
              <a:off x="201224" y="2335427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254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0"/>
            <p:cNvSpPr txBox="1"/>
            <p:nvPr/>
          </p:nvSpPr>
          <p:spPr>
            <a:xfrm>
              <a:off x="316240" y="4837063"/>
              <a:ext cx="2308603" cy="49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SPRING</a:t>
              </a:r>
              <a:endParaRPr sz="20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65" name="Google Shape;265;p40"/>
          <p:cNvGrpSpPr/>
          <p:nvPr/>
        </p:nvGrpSpPr>
        <p:grpSpPr>
          <a:xfrm>
            <a:off x="3202395" y="2335427"/>
            <a:ext cx="2671990" cy="3411429"/>
            <a:chOff x="3202395" y="2335427"/>
            <a:chExt cx="2671990" cy="3411429"/>
          </a:xfrm>
        </p:grpSpPr>
        <p:sp>
          <p:nvSpPr>
            <p:cNvPr id="266" name="Google Shape;266;p40"/>
            <p:cNvSpPr/>
            <p:nvPr/>
          </p:nvSpPr>
          <p:spPr>
            <a:xfrm>
              <a:off x="3202395" y="2335427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254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0"/>
            <p:cNvSpPr txBox="1"/>
            <p:nvPr/>
          </p:nvSpPr>
          <p:spPr>
            <a:xfrm>
              <a:off x="3352608" y="4833136"/>
              <a:ext cx="2308603" cy="49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Bootstrap</a:t>
              </a:r>
              <a:endParaRPr sz="20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69" name="Google Shape;269;p40"/>
          <p:cNvGrpSpPr/>
          <p:nvPr/>
        </p:nvGrpSpPr>
        <p:grpSpPr>
          <a:xfrm>
            <a:off x="6203566" y="2312262"/>
            <a:ext cx="2760954" cy="3411429"/>
            <a:chOff x="6203566" y="2312262"/>
            <a:chExt cx="2760954" cy="3411429"/>
          </a:xfrm>
        </p:grpSpPr>
        <p:sp>
          <p:nvSpPr>
            <p:cNvPr id="270" name="Google Shape;270;p40"/>
            <p:cNvSpPr/>
            <p:nvPr/>
          </p:nvSpPr>
          <p:spPr>
            <a:xfrm>
              <a:off x="6203566" y="2312262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254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0"/>
            <p:cNvSpPr txBox="1"/>
            <p:nvPr/>
          </p:nvSpPr>
          <p:spPr>
            <a:xfrm>
              <a:off x="6203566" y="4816732"/>
              <a:ext cx="2760954" cy="49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MySQL</a:t>
              </a:r>
              <a:endParaRPr sz="20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73" name="Google Shape;273;p40"/>
          <p:cNvSpPr txBox="1"/>
          <p:nvPr/>
        </p:nvSpPr>
        <p:spPr>
          <a:xfrm>
            <a:off x="8105313" y="6309232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-8642661" y="1454772"/>
            <a:ext cx="7536873" cy="45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Yêu cầu hệ thống</a:t>
            </a:r>
            <a:endParaRPr sz="20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129787" y="2506190"/>
            <a:ext cx="1576961" cy="15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094129" y="2213227"/>
            <a:ext cx="1869924" cy="18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027481" y="2361863"/>
            <a:ext cx="1725597" cy="172559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/>
        </p:nvSpPr>
        <p:spPr>
          <a:xfrm>
            <a:off x="-8454634" y="4401747"/>
            <a:ext cx="2308603" cy="4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Đầy đủ chức năng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-5473332" y="4401747"/>
            <a:ext cx="2308603" cy="4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Dễ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-2318985" y="4401747"/>
            <a:ext cx="2308603" cy="4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Đẹp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02" y="2718993"/>
            <a:ext cx="1873033" cy="18787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Google Shape;91;p5"/>
          <p:cNvPicPr preferRelativeResize="0"/>
          <p:nvPr/>
        </p:nvPicPr>
        <p:blipFill rotWithShape="1">
          <a:blip r:embed="rId7">
            <a:alphaModFix/>
          </a:blip>
          <a:srcRect t="-2090" b="2090"/>
          <a:stretch/>
        </p:blipFill>
        <p:spPr>
          <a:xfrm>
            <a:off x="6249356" y="2294667"/>
            <a:ext cx="2580409" cy="2580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39" y="2650996"/>
            <a:ext cx="2485302" cy="2014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1389861" y="493256"/>
            <a:ext cx="636427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568494" y="1412100"/>
            <a:ext cx="753687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 Các tác nhân của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3469640" y="2522220"/>
            <a:ext cx="486981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Đăng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đăng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nhập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đổi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khẩu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cập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nhật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tin,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kiếm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chi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tiết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,….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3469640" y="4452505"/>
            <a:ext cx="4793615" cy="147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loại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861" y="4510725"/>
            <a:ext cx="1326372" cy="13263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9861" y="2442989"/>
            <a:ext cx="1319509" cy="1319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3" name="Google Shape;293;p41"/>
          <p:cNvSpPr txBox="1"/>
          <p:nvPr/>
        </p:nvSpPr>
        <p:spPr>
          <a:xfrm>
            <a:off x="8105313" y="63809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08/17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1389861" y="493256"/>
            <a:ext cx="636427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539284" y="1342250"/>
            <a:ext cx="7536873" cy="56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case</a:t>
            </a:r>
            <a:endParaRPr sz="24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817643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1403350" y="5835015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Khách hàng</a:t>
            </a:r>
            <a:endParaRPr sz="2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5868035" y="5876925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trị viên</a:t>
            </a:r>
            <a:endParaRPr sz="2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4" y="2169543"/>
            <a:ext cx="3539133" cy="3423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821" y="2169543"/>
            <a:ext cx="3539394" cy="3406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146474" y="0"/>
            <a:ext cx="753687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2.3. 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sở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endParaRPr sz="28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8028478" y="63809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88" y="849085"/>
            <a:ext cx="7386548" cy="5531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392</Words>
  <Application>Microsoft Office PowerPoint</Application>
  <PresentationFormat>On-screen Show (4:3)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Montserrat ExtraBold</vt:lpstr>
      <vt:lpstr>Calibri</vt:lpstr>
      <vt:lpstr>Montserrat</vt:lpstr>
      <vt:lpstr>Montserrat Medium</vt:lpstr>
      <vt:lpstr>Arial</vt:lpstr>
      <vt:lpstr>Times New Roman</vt:lpstr>
      <vt:lpstr>Futuristic Background by Slidesgo</vt:lpstr>
      <vt:lpstr>PowerPoint Presentation</vt:lpstr>
      <vt:lpstr>PowerPoint Presentation</vt:lpstr>
      <vt:lpstr>PowerPoint Presentation</vt:lpstr>
      <vt:lpstr>Vấn đề TMĐT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XIN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Bình</cp:lastModifiedBy>
  <cp:revision>29</cp:revision>
  <dcterms:modified xsi:type="dcterms:W3CDTF">2025-10-05T01:14:20Z</dcterms:modified>
</cp:coreProperties>
</file>